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59" r:id="rId4"/>
    <p:sldId id="256" r:id="rId5"/>
    <p:sldId id="262" r:id="rId6"/>
    <p:sldId id="269" r:id="rId7"/>
    <p:sldId id="267" r:id="rId8"/>
    <p:sldId id="263" r:id="rId9"/>
    <p:sldId id="264" r:id="rId10"/>
    <p:sldId id="266" r:id="rId11"/>
  </p:sldIdLst>
  <p:sldSz cx="6858000" cy="9906000"/>
  <p:notesSz cx="9144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5F2469-6220-25A6-6FE7-A4B2D6C9F5E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962396" cy="344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CC88-9BED-E9D2-8631-EAAFAECF442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5180011" y="0"/>
            <a:ext cx="3962396" cy="344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87C66FE6-A055-4D29-ABB4-28821D93B441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D30546-DEFA-E2BB-416B-81FD2B875B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0308" y="857250"/>
            <a:ext cx="1603372" cy="2314574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FFDF859-6D90-5BCD-305D-EE1FA355FB9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914400" y="3300417"/>
            <a:ext cx="7315200" cy="27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2B534-2C6A-408B-8F66-830F0F0777F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6513508"/>
            <a:ext cx="3962396" cy="344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3F2F5-1C46-70C6-DE6B-4226B68BA1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80011" y="6513508"/>
            <a:ext cx="3962396" cy="344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AB0C9CEC-AA23-4C34-93C8-4EFD3E22052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857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C4A262-2D04-53A0-F1B6-016D00535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DC64F2-A582-D130-4C14-82E678AD67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7FB69-E2BC-E7B6-3649-B8B7753D842B}"/>
              </a:ext>
            </a:extLst>
          </p:cNvPr>
          <p:cNvSpPr txBox="1"/>
          <p:nvPr/>
        </p:nvSpPr>
        <p:spPr>
          <a:xfrm>
            <a:off x="5180011" y="6513508"/>
            <a:ext cx="3962396" cy="344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EDADB8-0B9F-4F6C-A4B3-0A63B0834242}" type="slidenum">
              <a:t>9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F164-01CD-33FC-CDC3-762DF83890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4350" y="1621194"/>
            <a:ext cx="5829300" cy="3448760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DE3CA-3A35-0DED-6578-F1962AF12D7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57250" y="5202945"/>
            <a:ext cx="5143499" cy="23916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F5426-AB33-3D49-A8B1-753E569A66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61B897-D43E-409D-8C5B-3ECDAC31B6A6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D7DF0-C4A4-1336-8E69-DB28BF04CD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D388C-EB3F-72B7-E619-2112C4FDC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C103AF-1BBB-4E3A-8878-923C97EF1BB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57852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C206-1B3D-A7CB-2BD3-2FB3C25BB4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32BB4-D41D-345C-94AA-7E185FC8AED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F23E6-AC3A-B28B-6A64-CFA0EAFB2E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075AF2-F17C-4F9B-AED8-80297DF74490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A513-7CC1-C2F6-1093-E1EA544136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567D7-8E73-B19C-1646-C530FAE699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2FA280-BC2E-403A-A2BA-F9CE1857206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79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41FD9F-06C8-262E-6A6B-721EB1587AE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4907758" y="527398"/>
            <a:ext cx="1478758" cy="839487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B83BA-7536-1BA1-44B5-0A5A69D8EA3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71492" y="527398"/>
            <a:ext cx="4350541" cy="839487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80ECC-E807-B43D-AE02-265234AB48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587455-7B32-408B-8338-6679E960DB2C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0512-4932-0B6A-1643-3EDFF29822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A9F5-7648-F7F0-6AD4-A84D3B09D9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7BFBED-7592-4DAC-8FB7-A1C8CEE6607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398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BD44-0EEA-8071-5C9B-DF0E8E0A18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D57E7-265D-77DD-EF49-5AF7572FE9B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F8F3B-537F-AED1-3764-772149B0EC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DF33F7-4208-475A-BDC4-2B81021B6021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21373-C82C-752A-24CA-0782786AAB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FCCF2-1680-8D80-117A-E002004098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4ABF8A-CAF7-401C-8AB5-CA628E78ECF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5605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42A2-DDB0-AD51-63D0-BC9E14CF1E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916" y="2469620"/>
            <a:ext cx="5915025" cy="412061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1743C-C54F-EAF3-6358-E95E70E0D5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5"/>
          </a:xfrm>
        </p:spPr>
        <p:txBody>
          <a:bodyPr/>
          <a:lstStyle>
            <a:lvl1pPr marL="0" indent="0">
              <a:buNone/>
              <a:defRPr sz="18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F43F9-3C61-198D-2D31-4047F19465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F06FCA-A7FC-4406-A0B5-37722500B89C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B1C79-25B3-C769-D9AA-8DDC74F293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4F3DC-C6F2-838C-EBFA-FE46DC9665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3B8BF9-F710-4BAC-B283-925F252CCCB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667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1F17-2614-C5E6-838B-86364E0EA4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2B7A7-FAAF-93E5-5DBE-AB8CF141B5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492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1D2CD-B558-E0C9-5CE6-6BD1E896100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471867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57D96-52E7-E95F-34D4-5C3CB3B0D7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B408E1-61FD-4A59-8528-911599474309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2573E-5FBD-0C78-6FC3-A80FD37E0D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F03BE-FC78-8B2C-DFD4-02DAA8BE71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1A87DC-223B-4609-A318-2E8CA5A80E8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190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55CF-9853-C1C0-EFC2-84F053F58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79" y="527407"/>
            <a:ext cx="5915025" cy="1914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8E536-E77D-07BF-C55D-0ED91CE6ED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2379" y="2428344"/>
            <a:ext cx="2901254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1E36A-FD0F-AAF9-2FC2-1D9DE853B74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72379" y="3618445"/>
            <a:ext cx="2901254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B9FDE-D2D1-8A29-7A95-28E98BBAD11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71867" y="2428344"/>
            <a:ext cx="2915546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88865A-B15F-AB80-847A-2CE18FAD0EF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471867" y="3618445"/>
            <a:ext cx="2915546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5EC88-F0A3-9DDD-40DA-DA504BB88C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4568E6-0B51-4CFF-B280-55043585FAFA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EEC28-742F-0E08-329D-D49A1299C5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418C4-39E6-BCBE-68CC-39C42B0257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9AAEFE-455E-4511-BDA1-961AA00C4AD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03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AA10-53BE-638A-28EA-E4745F447A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E5D5C-D7A9-0F11-B6C1-0FCA45C53F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15251C-2B6E-471A-A158-D19D9C75A874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5FB6F-7DDD-1D9B-B9BD-73FFDF48C6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0BEA2-ACFB-F266-780D-E2770AFC99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9AA146-8881-491C-97C4-0E4BE43F975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147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BEF17-4558-4732-2146-AFF370D70E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B663C0-D843-424A-9164-BEAC60AAE2C5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43BF3-BDC0-95DA-24CE-BEF3E28124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2097B-4026-8C18-457A-8D26860103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BA208E-6B50-4F6F-B2E1-53E9E95599E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74272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CBD2-38AF-244C-4408-76A46EC0F1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77917-D8C3-3E47-FE2E-25864C1E3B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9E8C1-626D-53ED-94E4-AB7F8520973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6EAA6-967F-3A4F-8B79-DF8462877B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D07E0C-9555-4D63-A648-C3B92C8E270D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474B9-C6F4-5FD8-6147-5303146B56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62B7D-A7BA-AED3-C7F4-EF94B8E322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15884C-5B1B-491D-98E7-51C90BE62BF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76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F5F6-EF4F-004A-3A35-D98E5810B9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89410-BB2D-0CCC-F1B6-7A182E170F8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A8F40-1F61-5334-B54A-1041B542937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99556-C5C0-F8DE-93F7-EF5A8B56ED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548967-DB68-4151-9038-5815C54C6409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B6623-91BF-0512-3037-E5C0BD7E09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D5860-0F81-2AD2-8DEE-F86D2DADFB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658574-79B6-4CAF-8DA6-243F1C21C27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970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6BFD3-66F5-D4C3-7BDF-6849216D7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92" y="527407"/>
            <a:ext cx="5915025" cy="19146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61CAD-9BCF-5EA3-A07F-8C334B1F0C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492" y="2637010"/>
            <a:ext cx="5915025" cy="6285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DEA50-8BAD-9E57-1C01-7F30A7F629D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71492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9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CA42978C-6B8F-407B-9638-729CE46246B3}" type="datetime1">
              <a:rPr lang="sk-SK"/>
              <a:pPr lvl="0"/>
              <a:t>31. 3. 2025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F5BA3-3BF2-14CF-6898-A15BDA8E688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71717" y="9181398"/>
            <a:ext cx="2314574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9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E0EAE-2FA2-1682-BC24-026EE9EA0AE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843467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9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1BC858E8-16BE-4FF6-B67C-3634E7CAF3D0}" type="slidenum"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3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n-US" sz="21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5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35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35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lovakia.americancouncils.org/flex-s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lovakia.afs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istscholars.org/s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wc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eafacademy.eu/s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t.gov.a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mcacademy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lap.s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053E-7ABE-29B7-5295-FAC00955F3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4350" y="763944"/>
            <a:ext cx="5829300" cy="3448760"/>
          </a:xfrm>
        </p:spPr>
        <p:txBody>
          <a:bodyPr/>
          <a:lstStyle/>
          <a:p>
            <a:pPr lvl="0"/>
            <a:r>
              <a:rPr lang="sk-SK">
                <a:latin typeface="Arial Black" pitchFamily="34"/>
              </a:rPr>
              <a:t>HOW TO GET A SCHOLARSHIP AT A FOREIGN SECONDARY SCHOOL</a:t>
            </a:r>
          </a:p>
        </p:txBody>
      </p:sp>
      <p:pic>
        <p:nvPicPr>
          <p:cNvPr id="3" name="Picture 2" descr="63,600+ International Flags Globe Stock Photos, Pictures &amp; Royalty-Free  Images - iStock | World map, World flags, International globe">
            <a:extLst>
              <a:ext uri="{FF2B5EF4-FFF2-40B4-BE49-F238E27FC236}">
                <a16:creationId xmlns:a16="http://schemas.microsoft.com/office/drawing/2014/main" id="{F986F203-3C22-7C18-5F28-D45235D42C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" y="4664601"/>
            <a:ext cx="5829300" cy="48291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3E90-A67F-4217-792A-83A55F34ED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k-SK">
                <a:latin typeface="Arial Black" pitchFamily="34"/>
              </a:rPr>
              <a:t>THANK YOU FOR </a:t>
            </a:r>
            <a:br>
              <a:rPr lang="sk-SK">
                <a:latin typeface="Arial Black" pitchFamily="34"/>
              </a:rPr>
            </a:br>
            <a:r>
              <a:rPr lang="sk-SK">
                <a:latin typeface="Arial Black" pitchFamily="34"/>
              </a:rPr>
              <a:t>YOUR ATTENTION!</a:t>
            </a:r>
          </a:p>
        </p:txBody>
      </p:sp>
      <p:pic>
        <p:nvPicPr>
          <p:cNvPr id="3" name="Content Placeholder 2" descr="Not Everyone Has a Great High School Experience - PTS Coaching">
            <a:extLst>
              <a:ext uri="{FF2B5EF4-FFF2-40B4-BE49-F238E27FC236}">
                <a16:creationId xmlns:a16="http://schemas.microsoft.com/office/drawing/2014/main" id="{D7256351-817D-94C1-29D6-555BEA7B0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92" y="3786192"/>
            <a:ext cx="5915025" cy="3959854"/>
          </a:xfrm>
          <a:effectLst>
            <a:outerShdw dir="1620000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oster with pictures and text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246FBF68-F1B7-46A9-0FF5-41BBAB61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905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oster with pictures and text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985F810A-D775-92A6-B178-389AD1321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905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5AF7-D810-269C-29D6-A0D3273B0DA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57250" y="4180929"/>
            <a:ext cx="5143499" cy="1631536"/>
          </a:xfrm>
        </p:spPr>
        <p:txBody>
          <a:bodyPr/>
          <a:lstStyle/>
          <a:p>
            <a:pPr lvl="0"/>
            <a:r>
              <a:rPr lang="sk-SK" sz="3700">
                <a:solidFill>
                  <a:srgbClr val="FFFFFF"/>
                </a:solidFill>
                <a:latin typeface="Arial Black" pitchFamily="34"/>
              </a:rPr>
              <a:t>HOW TO GET A SCHOLARSHIP AT A FOREIGN SECONDARY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61809-5C3E-8589-EC0E-714261DB6A1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57250" y="5363852"/>
            <a:ext cx="5143499" cy="617850"/>
          </a:xfrm>
        </p:spPr>
        <p:txBody>
          <a:bodyPr/>
          <a:lstStyle/>
          <a:p>
            <a:pPr lvl="0"/>
            <a:r>
              <a:rPr lang="sk-SK">
                <a:solidFill>
                  <a:srgbClr val="FFFFFF"/>
                </a:solidFill>
              </a:rPr>
              <a:t>L</a:t>
            </a:r>
          </a:p>
        </p:txBody>
      </p:sp>
      <p:pic>
        <p:nvPicPr>
          <p:cNvPr id="4" name="Picture 4" descr="A poster with images and text&#10;&#10;AI-generated content may be incorrect.">
            <a:extLst>
              <a:ext uri="{FF2B5EF4-FFF2-40B4-BE49-F238E27FC236}">
                <a16:creationId xmlns:a16="http://schemas.microsoft.com/office/drawing/2014/main" id="{287DCB5E-2020-3879-187D-4C1BEDD93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39"/>
            <a:ext cx="6858000" cy="9905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68866EBB-B87D-7080-5114-EDE8334A5480}"/>
              </a:ext>
            </a:extLst>
          </p:cNvPr>
          <p:cNvSpPr/>
          <p:nvPr/>
        </p:nvSpPr>
        <p:spPr>
          <a:xfrm>
            <a:off x="100017" y="9386892"/>
            <a:ext cx="2871782" cy="328607"/>
          </a:xfrm>
          <a:prstGeom prst="rect">
            <a:avLst/>
          </a:prstGeom>
          <a:solidFill>
            <a:srgbClr val="D7E6D3"/>
          </a:solidFill>
          <a:ln w="19046" cap="flat">
            <a:solidFill>
              <a:srgbClr val="D7E6D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7057E-AF16-4AEA-AEEC-693CBA1DEA9C}"/>
              </a:ext>
            </a:extLst>
          </p:cNvPr>
          <p:cNvSpPr txBox="1"/>
          <p:nvPr/>
        </p:nvSpPr>
        <p:spPr>
          <a:xfrm>
            <a:off x="0" y="9386892"/>
            <a:ext cx="364330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https://www.</a:t>
            </a: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assistscholars</a:t>
            </a: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.org/sk/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-up of a travel information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527D66DF-5E32-3ECC-49E5-A8CE494A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905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-up of a websit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78820C99-03FA-552C-F7BA-1A700B598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905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86094618-7CE3-5712-2673-5057162AB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905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oster with a map and pictures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7292A635-B56A-0306-80F9-2C3A28509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905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69A8606F-0798-085A-D746-41C997501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9905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219</TotalTime>
  <Words>39</Words>
  <Application>Microsoft Office PowerPoint</Application>
  <PresentationFormat>Širokouhlá</PresentationFormat>
  <Paragraphs>6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Arial Black</vt:lpstr>
      <vt:lpstr>Office Theme</vt:lpstr>
      <vt:lpstr>HOW TO GET A SCHOLARSHIP AT A FOREIGN SECONDARY SCHOOL</vt:lpstr>
      <vt:lpstr>Prezentácia programu PowerPoint</vt:lpstr>
      <vt:lpstr>Prezentácia programu PowerPoint</vt:lpstr>
      <vt:lpstr>HOW TO GET A SCHOLARSHIP AT A FOREIGN SECONDARY SCHOOL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THANK YOU FOR 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Porubčinová Linda</dc:creator>
  <cp:lastModifiedBy>Protivňak Peter PaedDr.</cp:lastModifiedBy>
  <cp:revision>1</cp:revision>
  <dcterms:created xsi:type="dcterms:W3CDTF">2025-03-27T18:49:39Z</dcterms:created>
  <dcterms:modified xsi:type="dcterms:W3CDTF">2025-03-31T18:50:55Z</dcterms:modified>
</cp:coreProperties>
</file>